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/>
      <p:regular r:id="rId14"/>
      <p:bold r:id="rId15"/>
      <p:italic r:id="rId16"/>
      <p:boldItalic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Public Sans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font" Target="fonts/font9.fntdata" /><Relationship Id="rId3" Type="http://schemas.openxmlformats.org/officeDocument/2006/relationships/slide" Target="slides/slide2.xml" /><Relationship Id="rId21" Type="http://schemas.openxmlformats.org/officeDocument/2006/relationships/font" Target="fonts/font12.fntdata" /><Relationship Id="rId34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5" Type="http://schemas.openxmlformats.org/officeDocument/2006/relationships/font" Target="fonts/font16.fntdata" /><Relationship Id="rId33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font" Target="fonts/font1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24" Type="http://schemas.openxmlformats.org/officeDocument/2006/relationships/font" Target="fonts/font15.fntdata" /><Relationship Id="rId32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23" Type="http://schemas.openxmlformats.org/officeDocument/2006/relationships/font" Target="fonts/font14.fntdata" /><Relationship Id="rId10" Type="http://schemas.openxmlformats.org/officeDocument/2006/relationships/font" Target="fonts/font1.fntdata" /><Relationship Id="rId19" Type="http://schemas.openxmlformats.org/officeDocument/2006/relationships/font" Target="fonts/font10.fntdata" /><Relationship Id="rId31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Relationship Id="rId22" Type="http://schemas.openxmlformats.org/officeDocument/2006/relationships/font" Target="fonts/font13.fntdata" /><Relationship Id="rId30" Type="http://customschemas.google.com/relationships/presentationmetadata" Target="meta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6.png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csa01Ajmal/Task4_BackEnd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Portfolio Website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Front end using </a:t>
            </a:r>
            <a:r>
              <a:rPr lang="en-US" sz="16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html,css,react</a:t>
            </a: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and backend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Front end and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Front end and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 and Back end is created using HTML,CSS, REACT and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2730" y="2116170"/>
            <a:ext cx="327789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https://github.com/20CSA42SANTHOSH/Task5_Link</a:t>
            </a: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latin typeface="+mj-lt"/>
              </a:rPr>
              <a:t>20csa01Ajmal/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lang="en-IN" sz="9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20csa05/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lang="en-IN" sz="9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Vignesh5977/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lang="en-IN" sz="9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PugazhendhiVelu</a:t>
            </a:r>
            <a:r>
              <a:rPr lang="en-IN" sz="900" b="0" i="0" dirty="0">
                <a:solidFill>
                  <a:schemeClr val="tx2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sz="900" b="0" i="0" dirty="0">
              <a:solidFill>
                <a:schemeClr val="tx2"/>
              </a:solidFill>
              <a:latin typeface="+mj-lt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261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ajuachu1437@gmail.com</cp:lastModifiedBy>
  <cp:revision>17</cp:revision>
  <dcterms:created xsi:type="dcterms:W3CDTF">2020-08-13T11:21:46Z</dcterms:created>
  <dcterms:modified xsi:type="dcterms:W3CDTF">2023-11-15T06:40:07Z</dcterms:modified>
</cp:coreProperties>
</file>